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5%20&#1075;&#1086;&#1076;\&#1085;&#1072;%2001.01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исполнения расходов Тонкинского муниципального округа по состоянию на 01.01.2026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663568602467306E-2"/>
          <c:y val="0.16959120458508928"/>
          <c:w val="0.51008619025888069"/>
          <c:h val="0.6944752334124082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7D8-4FD4-ABCD-17944AE7D6B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7D8-4FD4-ABCD-17944AE7D6B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7D8-4FD4-ABCD-17944AE7D6B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7D8-4FD4-ABCD-17944AE7D6B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7D8-4FD4-ABCD-17944AE7D6B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7D8-4FD4-ABCD-17944AE7D6B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7D8-4FD4-ABCD-17944AE7D6B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7D8-4FD4-ABCD-17944AE7D6B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57D8-4FD4-ABCD-17944AE7D6B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57D8-4FD4-ABCD-17944AE7D6BC}"/>
              </c:ext>
            </c:extLst>
          </c:dPt>
          <c:dLbls>
            <c:dLbl>
              <c:idx val="0"/>
              <c:layout>
                <c:manualLayout>
                  <c:x val="2.3466128272427434E-2"/>
                  <c:y val="-6.087317573406664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7D8-4FD4-ABCD-17944AE7D6BC}"/>
                </c:ext>
              </c:extLst>
            </c:dLbl>
            <c:dLbl>
              <c:idx val="1"/>
              <c:layout>
                <c:manualLayout>
                  <c:x val="2.262580254391278E-2"/>
                  <c:y val="-6.640465690227874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7D8-4FD4-ABCD-17944AE7D6BC}"/>
                </c:ext>
              </c:extLst>
            </c:dLbl>
            <c:dLbl>
              <c:idx val="2"/>
              <c:layout>
                <c:manualLayout>
                  <c:x val="4.0220849316912312E-2"/>
                  <c:y val="-2.55856206733309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7D8-4FD4-ABCD-17944AE7D6BC}"/>
                </c:ext>
              </c:extLst>
            </c:dLbl>
            <c:dLbl>
              <c:idx val="3"/>
              <c:layout>
                <c:manualLayout>
                  <c:x val="1.1037297260919308E-2"/>
                  <c:y val="-1.89085024660128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7D8-4FD4-ABCD-17944AE7D6BC}"/>
                </c:ext>
              </c:extLst>
            </c:dLbl>
            <c:dLbl>
              <c:idx val="4"/>
              <c:layout>
                <c:manualLayout>
                  <c:x val="2.0132391143414766E-2"/>
                  <c:y val="4.41441538907400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7D8-4FD4-ABCD-17944AE7D6BC}"/>
                </c:ext>
              </c:extLst>
            </c:dLbl>
            <c:dLbl>
              <c:idx val="5"/>
              <c:layout>
                <c:manualLayout>
                  <c:x val="-0.10237523386499765"/>
                  <c:y val="8.78286760376465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7D8-4FD4-ABCD-17944AE7D6BC}"/>
                </c:ext>
              </c:extLst>
            </c:dLbl>
            <c:dLbl>
              <c:idx val="6"/>
              <c:layout>
                <c:manualLayout>
                  <c:x val="-4.0105525270879586E-2"/>
                  <c:y val="-7.171648523998547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7D8-4FD4-ABCD-17944AE7D6BC}"/>
                </c:ext>
              </c:extLst>
            </c:dLbl>
            <c:dLbl>
              <c:idx val="7"/>
              <c:layout>
                <c:manualLayout>
                  <c:x val="-5.8313480045763507E-3"/>
                  <c:y val="-7.420446334551586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7D8-4FD4-ABCD-17944AE7D6BC}"/>
                </c:ext>
              </c:extLst>
            </c:dLbl>
            <c:dLbl>
              <c:idx val="8"/>
              <c:layout>
                <c:manualLayout>
                  <c:x val="6.0905309913183931E-3"/>
                  <c:y val="-7.56763012299247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7D8-4FD4-ABCD-17944AE7D6BC}"/>
                </c:ext>
              </c:extLst>
            </c:dLbl>
            <c:dLbl>
              <c:idx val="9"/>
              <c:layout>
                <c:manualLayout>
                  <c:x val="2.8696305269533567E-2"/>
                  <c:y val="-7.1512732651688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7D8-4FD4-ABCD-17944AE7D6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Раздел!$B$26:$C$35</c:f>
              <c:multiLvlStrCache>
                <c:ptCount val="10"/>
                <c:lvl>
                  <c:pt idx="0">
                    <c:v>90 553,4</c:v>
                  </c:pt>
                  <c:pt idx="1">
                    <c:v>121,5</c:v>
                  </c:pt>
                  <c:pt idx="2">
                    <c:v>26 673,1</c:v>
                  </c:pt>
                  <c:pt idx="3">
                    <c:v>67 454,6</c:v>
                  </c:pt>
                  <c:pt idx="4">
                    <c:v>86 991,2</c:v>
                  </c:pt>
                  <c:pt idx="5">
                    <c:v>282 591,4</c:v>
                  </c:pt>
                  <c:pt idx="6">
                    <c:v>128 523,3</c:v>
                  </c:pt>
                  <c:pt idx="7">
                    <c:v>16 069,2</c:v>
                  </c:pt>
                  <c:pt idx="8">
                    <c:v>10 952,0</c:v>
                  </c:pt>
                  <c:pt idx="9">
                    <c:v>3 256,3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Раздел!$C$26:$C$35</c:f>
              <c:numCache>
                <c:formatCode>#\ ##0.0</c:formatCode>
                <c:ptCount val="10"/>
                <c:pt idx="0">
                  <c:v>90553.4</c:v>
                </c:pt>
                <c:pt idx="1">
                  <c:v>121.5</c:v>
                </c:pt>
                <c:pt idx="2">
                  <c:v>26673.1</c:v>
                </c:pt>
                <c:pt idx="3">
                  <c:v>67454.600000000006</c:v>
                </c:pt>
                <c:pt idx="4">
                  <c:v>86991.2</c:v>
                </c:pt>
                <c:pt idx="5">
                  <c:v>282591.40000000002</c:v>
                </c:pt>
                <c:pt idx="6">
                  <c:v>128523.3</c:v>
                </c:pt>
                <c:pt idx="7">
                  <c:v>16069.2</c:v>
                </c:pt>
                <c:pt idx="8">
                  <c:v>10952</c:v>
                </c:pt>
                <c:pt idx="9">
                  <c:v>3256.3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7D8-4FD4-ABCD-17944AE7D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516003150777976"/>
          <c:y val="0.13294331486650438"/>
          <c:w val="0.37664243769177325"/>
          <c:h val="0.823936260038809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95610"/>
              </p:ext>
            </p:extLst>
          </p:nvPr>
        </p:nvGraphicFramePr>
        <p:xfrm>
          <a:off x="-75741" y="0"/>
          <a:ext cx="904022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24</cp:revision>
  <dcterms:created xsi:type="dcterms:W3CDTF">2025-01-27T11:38:37Z</dcterms:created>
  <dcterms:modified xsi:type="dcterms:W3CDTF">2026-02-19T13:41:00Z</dcterms:modified>
</cp:coreProperties>
</file>